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505303" ContentType="image/png"/>
  <Default Extension="732102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20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04abc40571.98505303"/>
  <Relationship Id="rId3" Type="http://schemas.openxmlformats.org/officeDocument/2006/relationships/image" Target="../media/logo_6739904ad58ea12.732102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53000"/>
          <a:chOff x="9525" y="9525"/>
          <a:chExt cx="9229725" cy="4953000"/>
        </a:xfrm>
      </p:grpSpPr>
      <p:pic>
        <p:nvPicPr>
          <p:cNvPr id="1" name="Figure 1. Calculation of Periodic Repolarisation Dynamics" descr="Figure 1. Calculation of Periodic Repolarisation Dynami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91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zas KD, Hamm W, Kääb S, Schmidt G, Baue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. Calculation of Periodic Repolarisation Dynami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31–6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:30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2024-11-17T06:42:18Z</dcterms:created>
  <dcterms:modified xsi:type="dcterms:W3CDTF">2024-11-17T06:42:18Z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