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598311" ContentType="image/png"/>
  <Default Extension="732089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16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ede759a931.95598311"/>
  <Relationship Id="rId3" Type="http://schemas.openxmlformats.org/officeDocument/2006/relationships/image" Target="../media/logo_67398ede92aef32.732089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Calculation of the Angle dT° Between Two Successive Repolarisation Vectors T1 and T2" descr="Figure 2: Calculation of the Angle dT° Between Two Successive Repolarisation Vectors T1 and T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81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zas KD, Hamm W, Kääb S, Schmidt G, Bau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Calculation of the Angle dT° Between Two Successive Repolarisation Vectors T1 and T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31–6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:30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2024-11-17T06:36:14Z</dcterms:created>
  <dcterms:modified xsi:type="dcterms:W3CDTF">2024-11-17T06:36:14Z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