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646607" ContentType="image/png"/>
  <Default Extension="628058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08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b948601011.12646607"/>
  <Relationship Id="rId3" Type="http://schemas.openxmlformats.org/officeDocument/2006/relationships/image" Target="../media/logo_67398b949b2f992.628058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Periodic Repolarisation Dynamics in post-MI Patients" descr="Figure 3: Periodic Repolarisation Dynamics in post-MI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7051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zas KD, Hamm W, Kääb S, Schmidt G, Baue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Periodic Repolarisation Dynamics in post-MI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1):31–6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:30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2024-11-17T06:22:12Z</dcterms:created>
  <dcterms:modified xsi:type="dcterms:W3CDTF">2024-11-17T06:22:12Z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