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385195" ContentType="image/png"/>
  <Default Extension="915159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14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de8f3bc191.98385195"/>
  <Relationship Id="rId3" Type="http://schemas.openxmlformats.org/officeDocument/2006/relationships/image" Target="../media/logo_67398de91351812.915159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38775"/>
          <a:chOff x="9525" y="9525"/>
          <a:chExt cx="9229725" cy="5438775"/>
        </a:xfrm>
      </p:grpSpPr>
      <p:pic>
        <p:nvPicPr>
          <p:cNvPr id="1" name="Figure 4: PRDPRSA as Predictor of Mortality after Myocardial Infarction" descr="Figure 4: PRDPRSA as Predictor of Mortality after Myocardial Infar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76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zas KD, Hamm W, Kääb S, Schmidt G, Baue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PRDPRSA as Predictor of Mortality after Myocardial Infar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31–6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:3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2024-11-17T06:32:09Z</dcterms:created>
  <dcterms:modified xsi:type="dcterms:W3CDTF">2024-11-17T06:32:09Z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