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25571" ContentType="image/png"/>
  <Default Extension="206510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0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ae21985631.73325571"/>
  <Relationship Id="rId3" Type="http://schemas.openxmlformats.org/officeDocument/2006/relationships/image" Target="../media/logo_67398ae22c3f212.206510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05050"/>
          <a:chOff x="9525" y="9525"/>
          <a:chExt cx="9229725" cy="2305050"/>
        </a:xfrm>
      </p:grpSpPr>
      <p:pic>
        <p:nvPicPr>
          <p:cNvPr id="1" name="Table 1: Spearman’s Correlation Coefficient Between Different Repolarisation Parameters" descr="Table 1: Spearman’s Correlation Coefficient Between Different Repolarisation Param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4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zas KD, Hamm W, Kääb S, Schmidt G, Bau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pearman’s Correlation Coefficient Between Different Repolarisation Param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31–6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2024-11-17T06:19:14Z</dcterms:created>
  <dcterms:modified xsi:type="dcterms:W3CDTF">2024-11-17T06:19:14Z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