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325571" ContentType="image/png"/>
  <Default Extension="2065103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06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ae21985631.73325571"/>
  <Relationship Id="rId3" Type="http://schemas.openxmlformats.org/officeDocument/2006/relationships/image" Target="../media/logo_67398ae22c3f212.2065103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305050"/>
          <a:chOff x="9525" y="9525"/>
          <a:chExt cx="9229725" cy="2305050"/>
        </a:xfrm>
      </p:grpSpPr>
      <p:pic>
        <p:nvPicPr>
          <p:cNvPr id="1" name="Table 1: Spearman’s Correlation Coefficient Between Different Repolarisation Parameters" descr="Table 1: Spearman’s Correlation Coefficient Between Different Repolarisation Parameter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543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izas KD, Hamm W, Kääb S, Schmidt G, Bau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Spearman’s Correlation Coefficient Between Different Repolarisation Parameter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6;5(1):31–6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2024-11-17T06:19:14Z</dcterms:created>
  <dcterms:modified xsi:type="dcterms:W3CDTF">2024-11-17T06:19:14Z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