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060936" ContentType="image/png"/>
  <Default Extension="769506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9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50a87b3b51.82060936"/>
  <Relationship Id="rId3" Type="http://schemas.openxmlformats.org/officeDocument/2006/relationships/image" Target="../media/logo_6739850a9f15a82.769506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29450"/>
          <a:chOff x="9525" y="9525"/>
          <a:chExt cx="9229725" cy="7029450"/>
        </a:xfrm>
      </p:grpSpPr>
      <p:pic>
        <p:nvPicPr>
          <p:cNvPr id="1" name="Figure 1: Mechanical Restitution and Post-extrasystolic Potentiation" descr="Figure 1: Mechanical Restitution and Post-extrasystolic Potent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67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enkeler DJ, Vos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echanical Restitution and Post-extrasystolic Potent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2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2024-11-17T05:54:18Z</dcterms:created>
  <dcterms:modified xsi:type="dcterms:W3CDTF">2024-11-17T05:54:18Z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