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434602" ContentType="image/png"/>
  <Default Extension="405558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0b479aba11.87434602"/>
  <Relationship Id="rId3" Type="http://schemas.openxmlformats.org/officeDocument/2006/relationships/image" Target="../media/logo_673980b49379722.405558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Mechanism of Post-extrasystolic Potentiation" descr="Figure 2: Mechanism of Post-extrasystolic Potent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190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enkeler DJ, Vos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echanism of Post-extrasystolic Potent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2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2024-11-17T05:35:48Z</dcterms:created>
  <dcterms:modified xsi:type="dcterms:W3CDTF">2024-11-17T05:35:48Z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