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164288" ContentType="image/png"/>
  <Default Extension="790976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89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4505f5aa41.80164288"/>
  <Relationship Id="rId3" Type="http://schemas.openxmlformats.org/officeDocument/2006/relationships/image" Target="../media/logo_6739845080e6e52.790976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91300"/>
          <a:chOff x="9525" y="9525"/>
          <a:chExt cx="9229725" cy="6591300"/>
        </a:xfrm>
      </p:grpSpPr>
      <p:pic>
        <p:nvPicPr>
          <p:cNvPr id="1" name="Figure 3: Influence of Slower Mechanical Restitution on Post-extrasystolic Potentiation" descr="Figure 3: Influence of Slower Mechanical Restitution on Post-extrasystolic Potenti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829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renkeler DJ, Vos M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Influence of Slower Mechanical Restitution on Post-extrasystolic Potenti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2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2024-11-17T05:51:12Z</dcterms:created>
  <dcterms:modified xsi:type="dcterms:W3CDTF">2024-11-17T05:51:12Z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