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988953" ContentType="image/png"/>
  <Default Extension="238763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e62b9e7d21.66988953"/>
  <Relationship Id="rId3" Type="http://schemas.openxmlformats.org/officeDocument/2006/relationships/image" Target="../media/logo_67397e62d0b9f92.238763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rial Profile" descr="Figure 1: Trial Profi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33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gstrøm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rial Profi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2024-11-17T05:25:54Z</dcterms:created>
  <dcterms:modified xsi:type="dcterms:W3CDTF">2024-11-17T05:25:54Z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