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340053" ContentType="image/png"/>
  <Default Extension="230389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5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f0543fc971.14340053"/>
  <Relationship Id="rId3" Type="http://schemas.openxmlformats.org/officeDocument/2006/relationships/image" Target="../media/logo_67397f055a0d632.230389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00800"/>
          <a:chOff x="9525" y="9525"/>
          <a:chExt cx="9229725" cy="6400800"/>
        </a:xfrm>
      </p:grpSpPr>
      <p:pic>
        <p:nvPicPr>
          <p:cNvPr id="1" name="Figure 2: Event Rates of the Combined Primary Endpoint" descr="Figure 2: Event Rates of the Combined Primary Endpoi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29275" cy="5638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gstrøm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vent Rates of the Combined Primary Endpoi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ne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2024-11-17T05:28:37Z</dcterms:created>
  <dcterms:modified xsi:type="dcterms:W3CDTF">2024-11-17T05:28:37Z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