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20948" ContentType="image/png"/>
  <Default Extension="99425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f1a1568861.14020948"/>
  <Relationship Id="rId3" Type="http://schemas.openxmlformats.org/officeDocument/2006/relationships/image" Target="../media/logo_67397f1a231cf52.99425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Figure 3: Kaplan-Meier Curves for the Primary Outcome" descr="Figure 3: Kaplan-Meier Curves for the Primary Outc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5543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gstrøm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Kaplan-Meier Curves for the Primary Outc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2024-11-17T05:28:58Z</dcterms:created>
  <dcterms:modified xsi:type="dcterms:W3CDTF">2024-11-17T05:28:58Z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