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718429" ContentType="image/png"/>
  <Default Extension="706769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7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f6e5d8ee91.21718429"/>
  <Relationship Id="rId3" Type="http://schemas.openxmlformats.org/officeDocument/2006/relationships/image" Target="../media/logo_67398f6e6d20072.706769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62700"/>
          <a:chOff x="9525" y="9525"/>
          <a:chExt cx="9229725" cy="6362700"/>
        </a:xfrm>
      </p:grpSpPr>
      <p:pic>
        <p:nvPicPr>
          <p:cNvPr id="1" name="Figure 4: Kaplan-Meier Curves" descr="Figure 4: Kaplan-Meier Cur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48325" cy="5600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gstrøm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Kaplan-Meier Cur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ne 201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2024-11-17T06:38:38Z</dcterms:created>
  <dcterms:modified xsi:type="dcterms:W3CDTF">2024-11-17T06:38:38Z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