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1099047" ContentType="image/png"/>
  <Default Extension="2976521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4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2685a64371.51099047"/>
  <Relationship Id="rId3" Type="http://schemas.openxmlformats.org/officeDocument/2006/relationships/image" Target="../media/logo_673982685f01342.2976521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48225"/>
          <a:chOff x="9525" y="9525"/>
          <a:chExt cx="9229725" cy="4848225"/>
        </a:xfrm>
      </p:grpSpPr>
      <p:pic>
        <p:nvPicPr>
          <p:cNvPr id="1" name="Figure 5: Fractional Flow Reserve and PressureWire™ Guidewire Standard of Care and Scientific Advancement" descr="Figure 5: Fractional Flow Reserve and PressureWire™ Guidewire Standard of Care and Scientific Advance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86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ngstrøm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Fractional Flow Reserve and PressureWire™ Guidewire Standard of Care and Scientific Advance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June 2016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2024-11-17T05:43:04Z</dcterms:created>
  <dcterms:modified xsi:type="dcterms:W3CDTF">2024-11-17T05:43:04Z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