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0839712" ContentType="image/png"/>
  <Default Extension="949383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90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49926ff171.70839712"/>
  <Relationship Id="rId3" Type="http://schemas.openxmlformats.org/officeDocument/2006/relationships/image" Target="../media/logo_67398499371fe92.949383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752975"/>
          <a:chOff x="9525" y="9525"/>
          <a:chExt cx="9229725" cy="4752975"/>
        </a:xfrm>
      </p:grpSpPr>
      <p:pic>
        <p:nvPicPr>
          <p:cNvPr id="1" name="Table 1: Major Causes of Cardiac Remodelling" descr="Table 1: Major Causes of Cardiac Re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3990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kkinos DV, Belogiannea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Major Causes of Cardiac Re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1):29–3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:9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2024-11-17T05:52:25Z</dcterms:created>
  <dcterms:modified xsi:type="dcterms:W3CDTF">2024-11-17T05:52:25Z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