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5407424" ContentType="image/png"/>
  <Default Extension="3156568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3732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7dfa1490421.85407424"/>
  <Relationship Id="rId3" Type="http://schemas.openxmlformats.org/officeDocument/2006/relationships/image" Target="../media/logo_67397dfa305ba42.3156568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Table 2: Serum Biomarkers and Cardiac Remodelling" descr="Table 2: Serum Biomarkers and Cardiac Remodell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20193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kkinos DV, Belogianneas 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2: Serum Biomarkers and Cardiac Remodell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6;11(1):29–3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5:9: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2024-11-17T05:24:10Z</dcterms:created>
  <dcterms:modified xsi:type="dcterms:W3CDTF">2024-11-17T05:24:10Z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