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842368" ContentType="image/png"/>
  <Default Extension="726249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2a75a81821.14842368"/>
  <Relationship Id="rId3" Type="http://schemas.openxmlformats.org/officeDocument/2006/relationships/image" Target="../media/logo_673982a779adb82.726249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Example Case of Coronary Computed Tomography Angiography (CCTA): a 69-year-old Caucasian Man with Exertional Angina who Underwent CCTA" descr="Figure 1: Example Case of Coronary Computed Tomography Angiography (CCTA): a 69-year-old Caucasian Man with Exertional Angina who Underwent CC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352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JH, Hartaigh B�, Han D, Rizvi A, Lin FY, Min J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xample Case of Coronary Computed Tomography Angiography (CCTA): a 69-year-old Caucasian Man with Exertional Angina who Underwent CC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0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2024-11-17T05:44:07Z</dcterms:created>
  <dcterms:modified xsi:type="dcterms:W3CDTF">2024-11-17T05:44:07Z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