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78464" ContentType="image/png"/>
  <Default Extension="42960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f402049031.77678464"/>
  <Relationship Id="rId3" Type="http://schemas.openxmlformats.org/officeDocument/2006/relationships/image" Target="../media/logo_67397f4034cd642.42960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Table 1: Summary of Diagnostic Accuracy Studies of Coronary Computed Tomography Angiography-derived Fractional Flow Reserve (FFRCT)" descr="Table 1: Summary of Diagnostic Accuracy Studies of Coronary Computed Tomography Angiography-derived Fractional Flow Reserve (FFRC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JH, Hartaigh B�, Han D, Rizvi A, Lin FY, Min J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Diagnostic Accuracy Studies of Coronary Computed Tomography Angiography-derived Fractional Flow Reserve (FFRC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0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2024-11-17T05:29:36Z</dcterms:created>
  <dcterms:modified xsi:type="dcterms:W3CDTF">2024-11-17T05:29:36Z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