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7678464" ContentType="image/png"/>
  <Default Extension="4296096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76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7f402049031.77678464"/>
  <Relationship Id="rId3" Type="http://schemas.openxmlformats.org/officeDocument/2006/relationships/image" Target="../media/logo_67397f4034cd642.4296096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533775"/>
          <a:chOff x="9525" y="9525"/>
          <a:chExt cx="9229725" cy="3533775"/>
        </a:xfrm>
      </p:grpSpPr>
      <p:pic>
        <p:nvPicPr>
          <p:cNvPr id="1" name="Table 1: Summary of Diagnostic Accuracy Studies of Coronary Computed Tomography Angiography-derived Fractional Flow Reserve (FFRCT)" descr="Table 1: Summary of Diagnostic Accuracy Studies of Coronary Computed Tomography Angiography-derived Fractional Flow Reserve (FFRCT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2667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e JH, Hartaigh B�, Han D, Rizvi A, Lin FY, Min J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Summary of Diagnostic Accuracy Studies of Coronary Computed Tomography Angiography-derived Fractional Flow Reserve (FFRCT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2):105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1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2024-11-17T05:29:36Z</dcterms:created>
  <dcterms:modified xsi:type="dcterms:W3CDTF">2024-11-17T05:29:36Z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