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897473" ContentType="image/png"/>
  <Default Extension="26409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0f4c84a101.43897473"/>
  <Relationship Id="rId3" Type="http://schemas.openxmlformats.org/officeDocument/2006/relationships/image" Target="../media/logo_673980f4cd03352.26409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Table 2: On-going Prospective Multicentre Trials for Coronary Computed Tomography Angiography-derived Fractional Flow Reserve (FFRCT)" descr="Table 2: On-going Prospective Multicentre Trials for Coronary Computed Tomography Angiography-derived Fractional Flow Reserve (FFRCT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388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JH, Hartaigh B�, Han D, Rizvi A, Lin FY, Min J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On-going Prospective Multicentre Trials for Coronary Computed Tomography Angiography-derived Fractional Flow Reserve (FFRCT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0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2024-11-17T05:36:52Z</dcterms:created>
  <dcterms:modified xsi:type="dcterms:W3CDTF">2024-11-17T05:36:52Z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