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626456" ContentType="image/png"/>
  <Default Extension="217680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9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51d9d2ad21.98626456"/>
  <Relationship Id="rId3" Type="http://schemas.openxmlformats.org/officeDocument/2006/relationships/image" Target="../media/logo_6739851dae64562.217680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Table 1: Overview of Congenital and Structural Heart Disease Interventions" descr="Table 1: Overview of Congenital and Structural Heart Disease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Overview of Congenital and Structural Heart Disease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2024-11-17T05:54:37Z</dcterms:created>
  <dcterms:modified xsi:type="dcterms:W3CDTF">2024-11-17T05:54:37Z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