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422989" ContentType="image/png"/>
  <Default Extension="292723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09a1adb861.83422989"/>
  <Relationship Id="rId3" Type="http://schemas.openxmlformats.org/officeDocument/2006/relationships/image" Target="../media/logo_6739809a38c1a82.292723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Multimodality Imaging to Evaluate a Patient for Transcatheter Aortic Valve Replacement (TAVR)" descr="Figure 1: Multimodality Imaging to Evaluate a Patient for Transcatheter Aortic Valve Replacement (TAVR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05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nderlich NC, Küx H, Kreidel F, Birkemeyer R, Siegel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ultimodality Imaging to Evaluate a Patient for Transcatheter Aortic Valve Replacement (TAVR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2024-11-17T05:35:22Z</dcterms:created>
  <dcterms:modified xsi:type="dcterms:W3CDTF">2024-11-17T05:35:22Z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