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690507" ContentType="image/png"/>
  <Default Extension="919427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ea08bca151.01690507"/>
  <Relationship Id="rId3" Type="http://schemas.openxmlformats.org/officeDocument/2006/relationships/image" Target="../media/logo_67397ea0a841642.919427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Two- and Three-dimensional (2D/3D) Transoesophageal Echocardiography (TOE) Guidance of a Left Atrial Appendage (LAA) Closure Procedure with an AmplatzerTM Cardiac Plug (St. Jude Medical Inc, MN, USA)" descr="Figure 2: Two- and Three-dimensional (2D/3D) Transoesophageal Echocardiography (TOE) Guidance of a Left Atrial Appendage (LAA) Closure Procedure with an AmplatzerTM Cardiac Plug (St. Jude Medical Inc, MN, USA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38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underlich NC, Küx H, Kreidel F, Birkemeyer R, Siegel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wo- and Three-dimensional (2D/3D) Transoesophageal Echocardiography (TOE) Guidance of a Left Atrial Appendage (LAA) Closure Procedure with an AmplatzerTM Cardiac Plug (St. Jude Medical Inc, MN, USA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3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2024-11-17T05:26:56Z</dcterms:created>
  <dcterms:modified xsi:type="dcterms:W3CDTF">2024-11-17T05:26:56Z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