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508774" ContentType="image/png"/>
  <Default Extension="860930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9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4ee963c421.07508774"/>
  <Relationship Id="rId3" Type="http://schemas.openxmlformats.org/officeDocument/2006/relationships/image" Target="../media/logo_673984eeb6e6172.860930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Measurements of the Left Atrial Appendage (LAA) Ostium in a Three-dimensional Computed Tomography Reconstruction and Integration of Structures of Interest into a Fluoroscopic Image by Using the 3mensio Structural Heart Software" descr="Figure 3: Measurements of the Left Atrial Appendage (LAA) Ostium in a Three-dimensional Computed Tomography Reconstruction and Integration of Structures of Interest into a Fluoroscopic Image by Using the 3mensio Structural Heart Softwa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038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nderlich NC, Küx H, Kreidel F, Birkemeyer R, Siegel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Measurements of the Left Atrial Appendage (LAA) Ostium in a Three-dimensional Computed Tomography Reconstruction and Integration of Structures of Interest into a Fluoroscopic Image by Using the 3mensio Structural Heart Softwa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3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2024-11-17T05:53:50Z</dcterms:created>
  <dcterms:modified xsi:type="dcterms:W3CDTF">2024-11-17T05:53:50Z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