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0168702" ContentType="image/png"/>
  <Default Extension="9691832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82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8177bdf5f81.50168702"/>
  <Relationship Id="rId3" Type="http://schemas.openxmlformats.org/officeDocument/2006/relationships/image" Target="../media/logo_67398177d70f162.9691832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Figure 4: Three-dimensional Computed Tomographic Reconstruction of the Mitral Annulus and Positioning&amp;lt;br /&amp;gt;&amp;#10;of a Mitral Valve Model" descr="Figure 4: Three-dimensional Computed Tomographic Reconstruction of the Mitral Annulus and Positioning&amp;lt;br /&amp;gt;&amp;#10;of a Mitral Valve Mode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53340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underlich NC, Küx H, Kreidel F, Birkemeyer R, Siegel R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Three-dimensional Computed Tomographic Reconstruction of the Mitral Annulus and Positioning&lt;br /&gt;&#10;of a Mitral Valve Mode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6;11(2):135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:12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2024-11-17T05:39:03Z</dcterms:created>
  <dcterms:modified xsi:type="dcterms:W3CDTF">2024-11-17T05:39:03Z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