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168702" ContentType="image/png"/>
  <Default Extension="969183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177bdf5f81.50168702"/>
  <Relationship Id="rId3" Type="http://schemas.openxmlformats.org/officeDocument/2006/relationships/image" Target="../media/logo_67398177d70f162.969183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4: Three-dimensional Computed Tomographic Reconstruction of the Mitral Annulus and Positioning&amp;lt;br /&amp;gt;&amp;#10;of a Mitral Valve Model" descr="Figure 4: Three-dimensional Computed Tomographic Reconstruction of the Mitral Annulus and Positioning&amp;lt;br /&amp;gt;&amp;#10;of a Mitral Valve Mod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34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nderlich NC, Küx H, Kreidel F, Birkemeyer R, Siegel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hree-dimensional Computed Tomographic Reconstruction of the Mitral Annulus and Positioning&lt;br /&gt;&#10;of a Mitral Valve Mod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3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2024-11-17T05:39:03Z</dcterms:created>
  <dcterms:modified xsi:type="dcterms:W3CDTF">2024-11-17T05:39:03Z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