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865598" ContentType="image/png"/>
  <Default Extension="576433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7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f03b1dd991.24865598"/>
  <Relationship Id="rId3" Type="http://schemas.openxmlformats.org/officeDocument/2006/relationships/image" Target="../media/logo_67397f03cc31c32.576433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38750"/>
          <a:chOff x="9525" y="9525"/>
          <a:chExt cx="9229725" cy="5238750"/>
        </a:xfrm>
      </p:grpSpPr>
      <p:pic>
        <p:nvPicPr>
          <p:cNvPr id="1" name="The ReviventTM Myocardial Anchoring System" descr="The ReviventTM Myocardial Anchoring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10225" cy="4476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nderlich NC, Küx H, Kreidel F, Birkemeyer R, Siegel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ReviventTM Myocardial Anchoring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3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2024-11-17T05:28:35Z</dcterms:created>
  <dcterms:modified xsi:type="dcterms:W3CDTF">2024-11-17T05:28:35Z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