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67163" ContentType="image/png"/>
  <Default Extension="767366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9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4511a94f11.01767163"/>
  <Relationship Id="rId3" Type="http://schemas.openxmlformats.org/officeDocument/2006/relationships/image" Target="../media/logo_6739845133f1082.767366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Figure 6: Cardiac Magnetic Resonance Imaging Demonstrating" descr="Figure 6: Cardiac Magnetic Resonance Imaging Demonstra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9750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nderlich NC, Küx H, Kreidel F, Birkemeyer R, Siegel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Cardiac Magnetic Resonance Imaging Demonstra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2024-11-17T05:51:13Z</dcterms:created>
  <dcterms:modified xsi:type="dcterms:W3CDTF">2024-11-17T05:51:13Z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