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686069" ContentType="image/png"/>
  <Default Extension="262412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27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93268657061.48686069"/>
  <Relationship Id="rId3" Type="http://schemas.openxmlformats.org/officeDocument/2006/relationships/image" Target="../media/logo_6739932697e2d92.262412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76850"/>
          <a:chOff x="9525" y="9525"/>
          <a:chExt cx="9229725" cy="5276850"/>
        </a:xfrm>
      </p:grpSpPr>
      <p:pic>
        <p:nvPicPr>
          <p:cNvPr id="1" name="Table 1: Adjusted Stroke Rates for CHADS2 Scores and Risk Categoriesa" descr="Table 1: Adjusted Stroke Rates for CHADS2 Scores and Risk Categories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05425" cy="4514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htung RB, Rich M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Adjusted Stroke Rates for CHADS2 Scores and Risk Categories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2):60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:1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2024-11-17T06:54:30Z</dcterms:created>
  <dcterms:modified xsi:type="dcterms:W3CDTF">2024-11-17T06:54:30Z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