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474904" ContentType="image/png"/>
  <Default Extension="487056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1fdde91621.34474904"/>
  <Relationship Id="rId3" Type="http://schemas.openxmlformats.org/officeDocument/2006/relationships/image" Target="../media/logo_673981fde19ce52.487056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29375"/>
          <a:chOff x="9525" y="9525"/>
          <a:chExt cx="9229725" cy="6429375"/>
        </a:xfrm>
      </p:grpSpPr>
      <p:pic>
        <p:nvPicPr>
          <p:cNvPr id="1" name="Table 2: Adjusted Stroke and Thromboembolism Rates for CHA2DS2-Vasc Scores and Risk Categories" descr="Table 2: Adjusted Stroke and Thromboembolism Rates for CHA2DS2-Vasc Scores and Risk Catego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29225" cy="5667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htung RB, Rich M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Adjusted Stroke and Thromboembolism Rates for CHA2DS2-Vasc Scores and Risk Catego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6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2024-11-17T05:41:17Z</dcterms:created>
  <dcterms:modified xsi:type="dcterms:W3CDTF">2024-11-17T05:41:17Z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