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488718" ContentType="image/png"/>
  <Default Extension="22911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7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dda4dd4991.41488718"/>
  <Relationship Id="rId3" Type="http://schemas.openxmlformats.org/officeDocument/2006/relationships/image" Target="../media/logo_67397dda653de22.22911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Clinical Studies Investigating the Combination of Beta-blockers and Ivabradine" descr="Table 1: Clinical Studies Investigating the Combination of Beta-blockers and Ivabrad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48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inical Studies Investigating the Combination of Beta-blockers and Ivabrad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13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2024-11-17T05:23:38Z</dcterms:created>
  <dcterms:modified xsi:type="dcterms:W3CDTF">2024-11-17T05:23:38Z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