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697262" ContentType="image/png"/>
  <Default Extension="648604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d79b3dda31.71697262"/>
  <Relationship Id="rId3" Type="http://schemas.openxmlformats.org/officeDocument/2006/relationships/image" Target="../media/logo_67397d79cd97632.648604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Mechanism of Action of Ivabradine" descr="Figure 1: Mechanism of Action of Ivabrad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echanism of Action of Ivabrad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13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2024-11-17T05:22:01Z</dcterms:created>
  <dcterms:modified xsi:type="dcterms:W3CDTF">2024-11-17T05:22:01Z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