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3315841" ContentType="image/png"/>
  <Default Extension="4519198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24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9228c0a5171.23315841"/>
  <Relationship Id="rId3" Type="http://schemas.openxmlformats.org/officeDocument/2006/relationships/image" Target="../media/logo_67399228d2a1142.4519198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00650"/>
          <a:chOff x="9525" y="9525"/>
          <a:chExt cx="9229725" cy="5200650"/>
        </a:xfrm>
      </p:grpSpPr>
      <p:pic>
        <p:nvPicPr>
          <p:cNvPr id="1" name="Figure 2: Systolic Heart Failure Treatment with the If Inhibitor Ivabradine Trial (SHIFT) Primary Composite Endpoint of Death or Hospitalisation for Worsening Heart Failure" descr="Figure 2: Systolic Heart Failure Treatment with the If Inhibitor Ivabradine Trial (SHIFT) Primary Composite Endpoint of Death or Hospitalisation for Worsening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648325" cy="4333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olterrani M, Iellamo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Systolic Heart Failure Treatment with the If Inhibitor Ivabradine Trial (SHIFT) Primary Composite Endpoint of Death or Hospitalisation for Worsening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6;2(2)130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:12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2024-11-17T06:50:16Z</dcterms:created>
  <dcterms:modified xsi:type="dcterms:W3CDTF">2024-11-17T06:50:16Z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