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62676426" ContentType="image/png"/>
  <Default Extension="74302836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4268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92e86eea771.62676426"/>
  <Relationship Id="rId3" Type="http://schemas.openxmlformats.org/officeDocument/2006/relationships/image" Target="../media/logo_673992e87410422.74302836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581775"/>
          <a:chOff x="9525" y="9525"/>
          <a:chExt cx="9229725" cy="6581775"/>
        </a:xfrm>
      </p:grpSpPr>
      <p:pic>
        <p:nvPicPr>
          <p:cNvPr id="1" name="Table 2: European Society of Cardiology Practical Guidance on the Use of Ivabradine in Patients with Heart Failure with&amp;lt;br /&amp;gt;&amp;#10;Reduced Ejection Fraction" descr="Table 2: European Society of Cardiology Practical Guidance on the Use of Ivabradine in Patients with Heart Failure with&amp;lt;br /&amp;gt;&amp;#10;Reduced Ejection Fractio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66775"/>
            <a:ext cx="4048125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Volterrani M, Iellamo F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143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able 2: European Society of Cardiology Practical Guidance on the Use of Ivabradine in Patients with Heart Failure with&lt;br /&gt;&#10;Reduced Ejection Fractio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4953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Cardiac Failure Review 2016;2(2)130–6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667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cfr.2016:12: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6">
  <a:themeElements>
    <a:clrScheme name="Theme5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2024-11-17T06:53:28Z</dcterms:created>
  <dcterms:modified xsi:type="dcterms:W3CDTF">2024-11-17T06:53:28Z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