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676426" ContentType="image/png"/>
  <Default Extension="743028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2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2e86eea771.62676426"/>
  <Relationship Id="rId3" Type="http://schemas.openxmlformats.org/officeDocument/2006/relationships/image" Target="../media/logo_673992e87410422.743028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able 2: European Society of Cardiology Practical Guidance on the Use of Ivabradine in Patients with Heart Failure with&amp;lt;br /&amp;gt;&amp;#10;Reduced Ejection Fraction" descr="Table 2: European Society of Cardiology Practical Guidance on the Use of Ivabradine in Patients with Heart Failure with&amp;lt;br /&amp;gt;&amp;#10;Reduc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048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lterrani M, Iellam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European Society of Cardiology Practical Guidance on the Use of Ivabradine in Patients with Heart Failure with&lt;br /&gt;&#10;Reduc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13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2024-11-17T06:53:28Z</dcterms:created>
  <dcterms:modified xsi:type="dcterms:W3CDTF">2024-11-17T06:53:28Z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