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113652" ContentType="image/png"/>
  <Default Extension="270003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66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2552c1f111.30113652"/>
  <Relationship Id="rId3" Type="http://schemas.openxmlformats.org/officeDocument/2006/relationships/image" Target="../media/logo_6739a25546a6e12.270003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19725"/>
          <a:chOff x="9525" y="9525"/>
          <a:chExt cx="9229725" cy="5419725"/>
        </a:xfrm>
      </p:grpSpPr>
      <p:pic>
        <p:nvPicPr>
          <p:cNvPr id="1" name="Table 1: Clinical Studies Investigating Ivabradine in Heart Failure" descr="Table 1: Clinical Studies Investigating Ivabradine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57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linkovic I, Rosano G, Lopatin Y, Seferovic P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linical Studies Investigating Ivabradine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, 2016;2(2):123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13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2024-11-17T07:59:17Z</dcterms:created>
  <dcterms:modified xsi:type="dcterms:W3CDTF">2024-11-17T07:59:17Z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