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316260" ContentType="image/png"/>
  <Default Extension="434544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12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d4dcecea91.67316260"/>
  <Relationship Id="rId3" Type="http://schemas.openxmlformats.org/officeDocument/2006/relationships/image" Target="../media/logo_67398d4de1ab082.434544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67425"/>
          <a:chOff x="9525" y="9525"/>
          <a:chExt cx="9229725" cy="6067425"/>
        </a:xfrm>
      </p:grpSpPr>
      <p:pic>
        <p:nvPicPr>
          <p:cNvPr id="1" name="Figure 1: Patients From the SHIFT Trial Reaching the Composite Primary Endpoint in Placebo and Ivabradine Groups" descr="Figure 1: Patients From the SHIFT Trial Reaching the Composite Primary Endpoint in Placebo and Ivabradine Grou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57850" cy="5305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linkovic I, Rosano G, Lopatin Y, Seferovic P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atients From the SHIFT Trial Reaching the Composite Primary Endpoint in Placebo and Ivabradine Grou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, 2016;2(2):12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2024-11-17T06:29:33Z</dcterms:created>
  <dcterms:modified xsi:type="dcterms:W3CDTF">2024-11-17T06:29:33Z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