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968001" ContentType="image/png"/>
  <Default Extension="87750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0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c8ea1a7791.40968001"/>
  <Relationship Id="rId3" Type="http://schemas.openxmlformats.org/officeDocument/2006/relationships/image" Target="../media/logo_67398c8eb562142.87750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Summary of Clinical Studies Investigating Trimetazidine in Heart Failure" descr="Table 2: Summary of Clinical Studies Investigating Trimetazidin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81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Rosano G, Lopatin Y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mmary of Clinical Studies Investigating Trimetazidin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2024-11-17T06:26:22Z</dcterms:created>
  <dcterms:modified xsi:type="dcterms:W3CDTF">2024-11-17T06:26:22Z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