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841040" ContentType="image/png"/>
  <Default Extension="170585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9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392684f621.67841040"/>
  <Relationship Id="rId3" Type="http://schemas.openxmlformats.org/officeDocument/2006/relationships/image" Target="../media/logo_6739a3926c3d492.170585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05425"/>
          <a:chOff x="9525" y="9525"/>
          <a:chExt cx="9229725" cy="5305425"/>
        </a:xfrm>
      </p:grpSpPr>
      <p:pic>
        <p:nvPicPr>
          <p:cNvPr id="1" name="Figure 2: Effect of Trimetazidine and Conventional Therapy Alone on Quality of Life" descr="Figure 2: Effect of Trimetazidine and Conventional Therapy Alone on Quality of Lif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29275" cy="4543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linkovic I, Rosano G, Lopatin Y, Seferovic P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ffect of Trimetazidine and Conventional Therapy Alone on Quality of Lif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, 2016;2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2024-11-17T08:04:34Z</dcterms:created>
  <dcterms:modified xsi:type="dcterms:W3CDTF">2024-11-17T08:04:34Z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