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664783" ContentType="image/png"/>
  <Default Extension="812799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22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16841a1051.39664783"/>
  <Relationship Id="rId3" Type="http://schemas.openxmlformats.org/officeDocument/2006/relationships/image" Target="../media/logo_67399168543f032.812799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3: A Summary of Meta-analysis of Clinical Studies Investigating Trimetazidine in Heart Failure" descr="Table 3: A Summary of Meta-analysis of Clinical Studies Investigating Trimetazidine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861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linkovic I, Rosano G, Lopatin Y, Seferovic P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A Summary of Meta-analysis of Clinical Studies Investigating Trimetazidine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, 2016;2(2):123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2024-11-17T06:47:04Z</dcterms:created>
  <dcterms:modified xsi:type="dcterms:W3CDTF">2024-11-17T06:47:04Z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