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129963" ContentType="image/png"/>
  <Default Extension="925169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54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dce8e28f11.40129963"/>
  <Relationship Id="rId3" Type="http://schemas.openxmlformats.org/officeDocument/2006/relationships/image" Target="../media/logo_67399dce9de7822.925169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3: Data from a Meta-analysis Comparing Clinical" descr="Figure 3: Data from a Meta-analysis Comparing Clinica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8671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linkovic I, Rosano G, Lopatin Y, Seferovic P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3: Data from a Meta-analysis Comparing Clinical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, 2016;2(2):123–9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6:1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2024-11-17T07:39:58Z</dcterms:created>
  <dcterms:modified xsi:type="dcterms:W3CDTF">2024-11-17T07:39:58Z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