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72434" ContentType="image/png"/>
  <Default Extension="288095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028e71491.05872434"/>
  <Relationship Id="rId3" Type="http://schemas.openxmlformats.org/officeDocument/2006/relationships/image" Target="../media/logo_67399202a5d9152.288095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Contemporary Expert Statements on Various Facets of the Management of Syncope Disorders" descr="Table 1: Contemporary Expert Statements on Various Facets of the Management of Syncope Disord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81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ntemporary Expert Statements on Various Facets of the Management of Syncope Disord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2024-11-17T06:49:38Z</dcterms:created>
  <dcterms:modified xsi:type="dcterms:W3CDTF">2024-11-17T06:49:38Z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