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159247" ContentType="image/png"/>
  <Default Extension="393290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1490e37b31.44159247"/>
  <Relationship Id="rId3" Type="http://schemas.openxmlformats.org/officeDocument/2006/relationships/image" Target="../media/logo_6739a1492232002.393290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2: Definitions of Syncope, Postural Tachycardia Syndrome, Inappropriate Sinus Tachycardia and Vasovagal Syncope" descr="Table 2: Definitions of Syncope, Postural Tachycardia Syndrome, Inappropriate Sinus Tachycardia and Vasovagal Sync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57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S, Sheld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Definitions of Syncope, Postural Tachycardia Syndrome, Inappropriate Sinus Tachycardia and Vasovagal Sync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2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2024-11-17T07:54:49Z</dcterms:created>
  <dcterms:modified xsi:type="dcterms:W3CDTF">2024-11-17T07:54:49Z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