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99518" ContentType="image/png"/>
  <Default Extension="28847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25eba4091.49499518"/>
  <Relationship Id="rId3" Type="http://schemas.openxmlformats.org/officeDocument/2006/relationships/image" Target="../media/logo_673992260893e82.28847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Table 3: Investigation of Postural Tachycardia Syndrome According to the Heart Rhythm Society" descr="Table 3: Investigation of Postural Tachycardia Syndrom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Investigation of Postural Tachycardia Syndrom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2024-11-17T06:50:14Z</dcterms:created>
  <dcterms:modified xsi:type="dcterms:W3CDTF">2024-11-17T06:50:14Z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