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9499518" ContentType="image/png"/>
  <Default Extension="288472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24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9225eba4091.49499518"/>
  <Relationship Id="rId3" Type="http://schemas.openxmlformats.org/officeDocument/2006/relationships/image" Target="../media/logo_673992260893e82.288472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76900"/>
          <a:chOff x="9525" y="9525"/>
          <a:chExt cx="9229725" cy="5676900"/>
        </a:xfrm>
      </p:grpSpPr>
      <p:pic>
        <p:nvPicPr>
          <p:cNvPr id="1" name="Table 3: Investigation of Postural Tachycardia Syndrome According to the Heart Rhythm Society" descr="Table 3: Investigation of Postural Tachycardia Syndrome According to the Heart Rhythm Socie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591175" cy="4914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j S, Sheldo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3: Investigation of Postural Tachycardia Syndrome According to the Heart Rhythm Socie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122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2024-11-17T06:50:14Z</dcterms:created>
  <dcterms:modified xsi:type="dcterms:W3CDTF">2024-11-17T06:50:14Z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