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961927" ContentType="image/png"/>
  <Default Extension="196611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26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92a79e11c41.12961927"/>
  <Relationship Id="rId3" Type="http://schemas.openxmlformats.org/officeDocument/2006/relationships/image" Target="../media/logo_673992a7b3fbc12.196611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4: Treatment of Postural Tachycardia Syndrome According to the Heart Rhythm Society" descr="Table 4: Treatment of Postural Tachycardia Syndrome According to the Heart Rhythm Socie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3051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j S, Sheldo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4: Treatment of Postural Tachycardia Syndrome According to the Heart Rhythm Socie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22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2024-11-17T06:52:23Z</dcterms:created>
  <dcterms:modified xsi:type="dcterms:W3CDTF">2024-11-17T06:52:23Z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