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283279" ContentType="image/png"/>
  <Default Extension="529608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5d31703631.00283279"/>
  <Relationship Id="rId3" Type="http://schemas.openxmlformats.org/officeDocument/2006/relationships/image" Target="../media/logo_673975d32c93f72.529608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Table 5: Investigation of Inappropriate Sinus Tachycardia Syndrome according to the Heart Rhythm Society" descr="Table 5: Investigation of Inappropriate Sinus Tachycardia Syndrome according to the Heart Rhythm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9117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Investigation of Inappropriate Sinus Tachycardia Syndrome according to the Heart Rhythm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2024-11-17T04:49:23Z</dcterms:created>
  <dcterms:modified xsi:type="dcterms:W3CDTF">2024-11-17T04:49:23Z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