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950279" ContentType="image/png"/>
  <Default Extension="392915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83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1ce0eade71.55950279"/>
  <Relationship Id="rId3" Type="http://schemas.openxmlformats.org/officeDocument/2006/relationships/image" Target="../media/logo_673981ce22eef72.392915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81475"/>
          <a:chOff x="9525" y="9525"/>
          <a:chExt cx="9229725" cy="4181475"/>
        </a:xfrm>
      </p:grpSpPr>
      <p:pic>
        <p:nvPicPr>
          <p:cNvPr id="1" name="Table 6: Treatment of Inappropriate Sinus Tachycardia Syndrome According to the Heart Rhythm Society" descr="Table 6: Treatment of Inappropriate Sinus Tachycardia Syndrome According to the Heart Rhythm Socie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57850" cy="3419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j S, Sheldo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6: Treatment of Inappropriate Sinus Tachycardia Syndrome According to the Heart Rhythm Socie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22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2024-11-17T05:40:30Z</dcterms:created>
  <dcterms:modified xsi:type="dcterms:W3CDTF">2024-11-17T05:40:30Z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