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1211348" ContentType="image/png"/>
  <Default Extension="832721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37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7033d2cfd01.31211348"/>
  <Relationship Id="rId3" Type="http://schemas.openxmlformats.org/officeDocument/2006/relationships/image" Target="../media/logo_67397033e2be542.832721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95950"/>
          <a:chOff x="9525" y="9525"/>
          <a:chExt cx="9229725" cy="5695950"/>
        </a:xfrm>
      </p:grpSpPr>
      <p:pic>
        <p:nvPicPr>
          <p:cNvPr id="1" name="Table 7: Investigation of Vasovagal Syncope According to the Heart Rhythm Society" descr="Table 7: Investigation of Vasovagal Syncope According to the Heart Rhythm Socie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10225" cy="4933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j S, Sheldo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7: Investigation of Vasovagal Syncope According to the Heart Rhythm Socie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22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2024-11-17T04:25:23Z</dcterms:created>
  <dcterms:modified xsi:type="dcterms:W3CDTF">2024-11-17T04:25:23Z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