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331647" ContentType="image/png"/>
  <Default Extension="911140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56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78559ffc31.47331647"/>
  <Relationship Id="rId3" Type="http://schemas.openxmlformats.org/officeDocument/2006/relationships/image" Target="../media/logo_673977857701242.911140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38875"/>
          <a:chOff x="9525" y="9525"/>
          <a:chExt cx="9229725" cy="6238875"/>
        </a:xfrm>
      </p:grpSpPr>
      <p:pic>
        <p:nvPicPr>
          <p:cNvPr id="1" name="Table 8: Lifestyle and Medical Treatment of Vasovagal Syncope According to the Heart Rhythm Society" descr="Table 8: Lifestyle and Medical Treatment of Vasovagal Syncope According to the Heart Rhythm Socie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29275" cy="5476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j S, Sheldo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8: Lifestyle and Medical Treatment of Vasovagal Syncope According to the Heart Rhythm Socie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22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2024-11-17T04:56:37Z</dcterms:created>
  <dcterms:modified xsi:type="dcterms:W3CDTF">2024-11-17T04:56:37Z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