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331647" ContentType="image/png"/>
  <Default Extension="91114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78559ffc31.47331647"/>
  <Relationship Id="rId3" Type="http://schemas.openxmlformats.org/officeDocument/2006/relationships/image" Target="../media/logo_673977857701242.91114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Table 8: Lifestyle and Medical Treatment of Vasovagal Syncope According to the Heart Rhythm Society" descr="Table 8: Lifestyle and Medical Treatment of Vasovagal Syncope According to the Heart Rhythm Socie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S, Sheld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8: Lifestyle and Medical Treatment of Vasovagal Syncope According to the Heart Rhythm Socie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2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2024-11-17T04:56:37Z</dcterms:created>
  <dcterms:modified xsi:type="dcterms:W3CDTF">2024-11-17T04:56:37Z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