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303417" ContentType="image/png"/>
  <Default Extension="402322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3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0e973b3181.16303417"/>
  <Relationship Id="rId3" Type="http://schemas.openxmlformats.org/officeDocument/2006/relationships/image" Target="../media/logo_673970e983ffd92.402322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57925"/>
          <a:chOff x="9525" y="9525"/>
          <a:chExt cx="9229725" cy="6257925"/>
        </a:xfrm>
      </p:grpSpPr>
      <p:pic>
        <p:nvPicPr>
          <p:cNvPr id="1" name="Table 9: Pacemakers for Syncope According to the Heart Rhythm Society" descr="Table 9: Pacemakers for Syncope According to the Heart Rhythm Socie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57850" cy="5495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 S, Sheldo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9: Pacemakers for Syncope According to the Heart Rhythm Socie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2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2024-11-17T04:28:25Z</dcterms:created>
  <dcterms:modified xsi:type="dcterms:W3CDTF">2024-11-17T04:28:25Z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