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455598" ContentType="image/png"/>
  <Default Extension="246585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1aeaf8d821.10455598"/>
  <Relationship Id="rId3" Type="http://schemas.openxmlformats.org/officeDocument/2006/relationships/image" Target="../media/logo_673971aecaf4252.246585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10400"/>
          <a:chOff x="9525" y="9525"/>
          <a:chExt cx="9229725" cy="7010400"/>
        </a:xfrm>
      </p:grpSpPr>
      <p:pic>
        <p:nvPicPr>
          <p:cNvPr id="1" name="Table 1: A Summary of the Landmark Trials in Type 2 Diabetes Care" descr="Table 1: A Summary of the Landmark Trials in Type 2 Diabetes Ca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48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 S, Edelman S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 Summary of the Landmark Trials in Type 2 Diabetes Ca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2024-11-17T04:31:42Z</dcterms:created>
  <dcterms:modified xsi:type="dcterms:W3CDTF">2024-11-17T04:31:42Z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