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435149" ContentType="image/png"/>
  <Default Extension="762287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93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5f1bd08951.12435149"/>
  <Relationship Id="rId3" Type="http://schemas.openxmlformats.org/officeDocument/2006/relationships/image" Target="../media/logo_673985f1d024382.762287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33900"/>
          <a:chOff x="9525" y="9525"/>
          <a:chExt cx="9229725" cy="4533900"/>
        </a:xfrm>
      </p:grpSpPr>
      <p:pic>
        <p:nvPicPr>
          <p:cNvPr id="1" name="Table 2: Cardiovascular Outcome Trials of New Type 2 Diabetes Medications" descr="Table 2: Cardiovascular Outcome Trials of New Type 2 Diabetes Medic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71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 S, Edelman S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Cardiovascular Outcome Trials of New Type 2 Diabetes Medic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2):5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: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2024-11-17T05:58:09Z</dcterms:created>
  <dcterms:modified xsi:type="dcterms:W3CDTF">2024-11-17T05:58:09Z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