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806069" ContentType="image/png"/>
  <Default Extension="058884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5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57bafa8141.00806069"/>
  <Relationship Id="rId3" Type="http://schemas.openxmlformats.org/officeDocument/2006/relationships/image" Target="../media/logo_6739757bc0b1502.058884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95950"/>
          <a:chOff x="9525" y="9525"/>
          <a:chExt cx="9229725" cy="5695950"/>
        </a:xfrm>
      </p:grpSpPr>
      <p:pic>
        <p:nvPicPr>
          <p:cNvPr id="1" name="Table 1: Differential Diagnosis of ST-segment Elevation on electrocardiogram. St Elevation Differential Diagnosis." descr="Table 1: Differential Diagnosis of ST-segment Elevation on electrocardiogram. St Elevation Differential Diagnosis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29300" cy="4933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ley RF, McCabe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ifferential Diagnosis of ST-segment Elevation on electrocardiogram. St Elevation Differential Diagnosi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91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2024-11-17T04:47:55Z</dcterms:created>
  <dcterms:modified xsi:type="dcterms:W3CDTF">2024-11-17T04:47:55Z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