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0806069" ContentType="image/png"/>
  <Default Extension="0588840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514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757bafa8141.00806069"/>
  <Relationship Id="rId3" Type="http://schemas.openxmlformats.org/officeDocument/2006/relationships/image" Target="../media/logo_6739757bc0b1502.0588840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95950"/>
          <a:chOff x="9525" y="9525"/>
          <a:chExt cx="9229725" cy="5695950"/>
        </a:xfrm>
      </p:grpSpPr>
      <p:pic>
        <p:nvPicPr>
          <p:cNvPr id="1" name="Table 1: Differential Diagnosis of ST-segment Elevation on electrocardiogram. St Elevation Differential Diagnosis." descr="Table 1: Differential Diagnosis of ST-segment Elevation on electrocardiogram. St Elevation Differential Diagnosis.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829300" cy="49339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iley RF, McCabe J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Differential Diagnosis of ST-segment Elevation on electrocardiogram. St Elevation Differential Diagnosis.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6;10(2):91–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6:5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2024-11-17T04:47:55Z</dcterms:created>
  <dcterms:modified xsi:type="dcterms:W3CDTF">2024-11-17T04:47:55Z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