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495007" ContentType="image/png"/>
  <Default Extension="841073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4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2927285971.56495007"/>
  <Relationship Id="rId3" Type="http://schemas.openxmlformats.org/officeDocument/2006/relationships/image" Target="../media/logo_6739729283bc492.841073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91200"/>
          <a:chOff x="9525" y="9525"/>
          <a:chExt cx="9229725" cy="5791200"/>
        </a:xfrm>
      </p:grpSpPr>
      <p:pic>
        <p:nvPicPr>
          <p:cNvPr id="1" name="Figure 1: Time from Initial ECG to Follow-up Diagnostic ECG in Patients with ST-segment Elevation Myocardial Infarction with an Initial Non-diagnostic ECG" descr="Figure 1: Time from Initial ECG to Follow-up Diagnostic ECG in Patients with ST-segment Elevation Myocardial Infarction with an Initial Non-diagnostic EC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810250" cy="4924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ley RF, McCabe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ime from Initial ECG to Follow-up Diagnostic ECG in Patients with ST-segment Elevation Myocardial Infarction with an Initial Non-diagnostic EC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91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2024-11-17T04:35:30Z</dcterms:created>
  <dcterms:modified xsi:type="dcterms:W3CDTF">2024-11-17T04:35:30Z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